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8A86C4-D662-4456-860A-6B9A4B0115B7}" type="datetimeFigureOut">
              <a:rPr lang="pt-BR" smtClean="0"/>
              <a:t>11/11/2023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97DE3-ADE4-4CA8-8613-DF6E30361A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8443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95BA53-3A30-4D53-85EF-34A4869D20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9F9A81F-BA9F-4C78-A63D-6E63A01243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B7CE6D9-2614-408F-93A3-D715CDB05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6CEC8-6875-4DFF-B000-880F11C7B8ED}" type="datetime1">
              <a:rPr lang="pt-BR" smtClean="0"/>
              <a:t>11/11/2023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E7082E5-7B11-4EB6-AF27-E4F18E8AD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1450D3D-F142-48B4-B152-7B96DE113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2360-60AA-482D-BB81-69A28D9330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3038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C2DB07-BB89-4CA1-9E5E-BF0B7873A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0E681D5-D78B-4673-8BBA-7471F74C7F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BFCBD11-DC9A-4752-8980-D5A032B4F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4D1AB-9310-4F65-9053-CE8177207768}" type="datetime1">
              <a:rPr lang="pt-BR" smtClean="0"/>
              <a:t>11/11/2023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F713D35-9F4F-4F30-9B72-6C4F0CEF6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E57776D-8824-46FF-AD8F-11A981A7D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2360-60AA-482D-BB81-69A28D9330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0095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FDE1281-65D5-425E-AAFD-E97D1556F3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FE005F4-EF60-4A0F-B0AA-D9A8FB60A6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5A78A9F-7133-49FC-9DAE-84E7C51CB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8FC45-6451-4FF0-A87B-D4E0A089F46D}" type="datetime1">
              <a:rPr lang="pt-BR" smtClean="0"/>
              <a:t>11/11/2023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8FF3FF2-F0EE-42F9-A2D6-8E76FAF7C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6E1F785-575E-4F45-AFCF-3B87935C6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2360-60AA-482D-BB81-69A28D9330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2321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A635B0-A2FC-4DE8-A87B-B20CC9FDA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2BCCD6B-6239-4AE6-92F4-2FC643071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9CE5F74-AA7D-4510-A659-F34375124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316F7-E7CB-40E7-9A4C-D256E6C68110}" type="datetime1">
              <a:rPr lang="pt-BR" smtClean="0"/>
              <a:t>11/11/2023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2AB84AC-014C-4BFB-B017-55BD6A312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E2A06FC-C864-4EC8-92A4-CBBFE7C15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2360-60AA-482D-BB81-69A28D9330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9372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D278DB-B40A-4F24-B3B1-D7B2EB815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CDBFC20-651C-4EDA-9E89-1F61D03322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A50A968-5618-4719-8CF3-4A2BBE5A8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669C5-FD72-4144-92EA-9052164332E9}" type="datetime1">
              <a:rPr lang="pt-BR" smtClean="0"/>
              <a:t>11/11/2023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0C1F3B6-06A4-4EB6-B5D4-DBD31F780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F9C7375-48FC-43F7-9C48-5E3B3BB93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2360-60AA-482D-BB81-69A28D9330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52168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ACEA13-5AD4-49EA-B55C-EFBF1F772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13C5622-798E-4DAD-A682-C428D8CE3B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8BBBABC-7B95-4622-A5CD-3188719483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187BACE-F4CF-4CF6-A2AC-182A7648C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43E47-C161-4ABA-8353-FB59150D0188}" type="datetime1">
              <a:rPr lang="pt-BR" smtClean="0"/>
              <a:t>11/11/2023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D98393C-5774-48BD-91A1-4ACC96116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047318A-95CC-483F-96D0-43AC2538D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2360-60AA-482D-BB81-69A28D9330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1358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053B57-8826-4212-A646-FAC4CAEB6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535998C-D00E-4439-AB76-548995802E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E0B2552-D259-4955-B3CB-4C272970EE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9C7ABF6-1CD8-46CF-9EAE-9F67E2A57B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E821B19-28E0-4C6C-B2D1-0FEAAEBAEB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265AA9B-C234-4F0A-B0D4-D239CE574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96C5-9140-463E-8BD8-96701F23C92B}" type="datetime1">
              <a:rPr lang="pt-BR" smtClean="0"/>
              <a:t>11/11/2023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D6A3E5A-9880-4FD7-9C2C-244F5CEF6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744AE72-094B-4D0B-9590-E1281417B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2360-60AA-482D-BB81-69A28D9330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2741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D41E21-963B-47B2-86CB-D258D4B0D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89F7B0F-0CEB-4884-A185-E13F929C8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4A470-FEF0-4965-A437-02622E76D726}" type="datetime1">
              <a:rPr lang="pt-BR" smtClean="0"/>
              <a:t>11/11/2023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7670970-4B99-45C7-AD05-6477F9BA5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D8B89B3-6AFA-4BFC-9DF5-CB2EC9567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2360-60AA-482D-BB81-69A28D9330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1365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A953938-917F-46DE-8A6D-7F00520DA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5E4C3-EA46-4DB1-88CD-C5EC4357A354}" type="datetime1">
              <a:rPr lang="pt-BR" smtClean="0"/>
              <a:t>11/11/2023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546D1D7-4BCC-435E-949D-759DD7DE5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369D9FA-1611-4FCE-8B53-E692DE757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2360-60AA-482D-BB81-69A28D9330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0235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BF9A70-BF53-402B-8181-7EAE98FAF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9C978C2-C7E9-44FF-9A91-1F895A85F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D161D47-4769-4E42-9629-6658C1B364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746EFDE-DB23-48B5-924F-BF1532B68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AEEEA-3D80-447C-B5A7-F057BEDC6368}" type="datetime1">
              <a:rPr lang="pt-BR" smtClean="0"/>
              <a:t>11/11/2023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D907BB3-4B7B-4C7D-8667-11870E86E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EB15894-43F9-45F1-B814-98360AC5E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2360-60AA-482D-BB81-69A28D9330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0186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72BE24-4803-4D4F-AED2-8048EE6B7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977F968-B34B-4E5C-8AAC-444837A7EF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1EEE711-C89A-4583-A941-89A0762C35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4CA905C-C587-4E66-80E4-D2D9B54B0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711B-5EA9-49B8-86E9-6C00F3D9634B}" type="datetime1">
              <a:rPr lang="pt-BR" smtClean="0"/>
              <a:t>11/11/2023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E1A2049-B109-4CB0-8735-9D2FE72F4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1EFD34C-166E-4C97-B40C-6ADDA330A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2360-60AA-482D-BB81-69A28D9330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8268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F8408C4-447C-47AB-882D-3FB2C05F9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9DD889D-C843-4133-BD5E-13FF9F059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0836CE5-86F2-41A6-AA97-A03FBF1117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997EC-D427-479B-B0F8-0D05D0BA0424}" type="datetime1">
              <a:rPr lang="pt-BR" smtClean="0"/>
              <a:t>11/11/2023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64591DD-BB2F-43C3-936A-0E1E1EF996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3606DE1-39AE-43F7-93F0-EB52D772B4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32360-60AA-482D-BB81-69A28D93307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946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>
            <a:extLst>
              <a:ext uri="{FF2B5EF4-FFF2-40B4-BE49-F238E27FC236}">
                <a16:creationId xmlns:a16="http://schemas.microsoft.com/office/drawing/2014/main" id="{0FBE62F4-DB0C-4BFC-A4A5-D4AC10AFEE26}"/>
              </a:ext>
            </a:extLst>
          </p:cNvPr>
          <p:cNvSpPr txBox="1">
            <a:spLocks/>
          </p:cNvSpPr>
          <p:nvPr/>
        </p:nvSpPr>
        <p:spPr>
          <a:xfrm>
            <a:off x="2536874" y="942566"/>
            <a:ext cx="7118252" cy="17865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000" dirty="0">
                <a:solidFill>
                  <a:schemeClr val="bg1"/>
                </a:solidFill>
                <a:latin typeface="+mj-lt"/>
              </a:rPr>
              <a:t>CENTRO INTEGRADO DE ENSINO SUPERIOR DE FLORIANO/PI</a:t>
            </a:r>
            <a:br>
              <a:rPr lang="pt-BR" sz="2000" dirty="0">
                <a:solidFill>
                  <a:schemeClr val="bg1"/>
                </a:solidFill>
                <a:latin typeface="+mj-lt"/>
              </a:rPr>
            </a:br>
            <a:r>
              <a:rPr lang="pt-BR" sz="2000" dirty="0">
                <a:solidFill>
                  <a:schemeClr val="bg1"/>
                </a:solidFill>
                <a:latin typeface="+mj-lt"/>
              </a:rPr>
              <a:t>FACULDADE DE ENSINO SUPERIOR DE FLORIANO – FAESF</a:t>
            </a:r>
            <a:br>
              <a:rPr lang="pt-BR" sz="2000" dirty="0">
                <a:solidFill>
                  <a:schemeClr val="bg1"/>
                </a:solidFill>
                <a:latin typeface="+mj-lt"/>
              </a:rPr>
            </a:br>
            <a:r>
              <a:rPr lang="pt-BR" sz="2000" dirty="0">
                <a:solidFill>
                  <a:schemeClr val="bg1"/>
                </a:solidFill>
                <a:latin typeface="+mj-lt"/>
              </a:rPr>
              <a:t>CAMPUS ARUDÁ BUCAR 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C1135DDD-DD15-418A-8C74-9C5A4D50C185}"/>
              </a:ext>
            </a:extLst>
          </p:cNvPr>
          <p:cNvSpPr/>
          <p:nvPr/>
        </p:nvSpPr>
        <p:spPr>
          <a:xfrm>
            <a:off x="-29156" y="2369010"/>
            <a:ext cx="11048255" cy="2243022"/>
          </a:xfrm>
          <a:prstGeom prst="rect">
            <a:avLst/>
          </a:prstGeom>
          <a:solidFill>
            <a:srgbClr val="009DBC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2BA265F4-BE35-4247-82AE-D148C3FBE22C}"/>
              </a:ext>
            </a:extLst>
          </p:cNvPr>
          <p:cNvSpPr/>
          <p:nvPr/>
        </p:nvSpPr>
        <p:spPr>
          <a:xfrm>
            <a:off x="295450" y="2566508"/>
            <a:ext cx="104458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chemeClr val="bg1"/>
                </a:solidFill>
              </a:rPr>
              <a:t>TÍTULO DO TRABALHO (NEGRITO E MAIÚSCULO)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0FA998C8-2159-45F6-B7CF-E12C07BFED8B}"/>
              </a:ext>
            </a:extLst>
          </p:cNvPr>
          <p:cNvSpPr/>
          <p:nvPr/>
        </p:nvSpPr>
        <p:spPr>
          <a:xfrm>
            <a:off x="2903201" y="4612032"/>
            <a:ext cx="8115898" cy="204238"/>
          </a:xfrm>
          <a:prstGeom prst="rect">
            <a:avLst/>
          </a:prstGeom>
          <a:solidFill>
            <a:srgbClr val="FFC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Subtítulo 2">
            <a:extLst>
              <a:ext uri="{FF2B5EF4-FFF2-40B4-BE49-F238E27FC236}">
                <a16:creationId xmlns:a16="http://schemas.microsoft.com/office/drawing/2014/main" id="{7E129D27-4341-4033-98C5-9CCCD44017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2921" y="4846065"/>
            <a:ext cx="7131147" cy="1786597"/>
          </a:xfr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pt-BR" dirty="0">
                <a:solidFill>
                  <a:schemeClr val="bg1"/>
                </a:solidFill>
              </a:rPr>
              <a:t>Autor1, Autor2...</a:t>
            </a: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pt-BR" dirty="0">
                <a:solidFill>
                  <a:schemeClr val="bg1"/>
                </a:solidFill>
              </a:rPr>
              <a:t>Orientador(a):...</a:t>
            </a: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F678EF18-95FC-4426-97C4-1876312AF0DD}"/>
              </a:ext>
            </a:extLst>
          </p:cNvPr>
          <p:cNvSpPr txBox="1">
            <a:spLocks/>
          </p:cNvSpPr>
          <p:nvPr/>
        </p:nvSpPr>
        <p:spPr>
          <a:xfrm>
            <a:off x="2600673" y="5952538"/>
            <a:ext cx="6674240" cy="868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000" dirty="0">
                <a:solidFill>
                  <a:schemeClr val="bg1"/>
                </a:solidFill>
                <a:latin typeface="+mj-lt"/>
              </a:rPr>
              <a:t>Floriano-PI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t-BR" sz="2000" dirty="0">
                <a:solidFill>
                  <a:schemeClr val="bg1"/>
                </a:solidFill>
                <a:latin typeface="+mj-lt"/>
              </a:rPr>
              <a:t>2023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E1A2CFF-3FD8-539C-3EDE-F2A5A332DC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50"/>
          <a:stretch/>
        </p:blipFill>
        <p:spPr>
          <a:xfrm>
            <a:off x="186617" y="118591"/>
            <a:ext cx="2350257" cy="178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09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232 0.00509 L -0.67109 -0.0067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77" y="-60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8" grpId="0"/>
      <p:bldP spid="9" grpId="0" animBg="1"/>
      <p:bldP spid="9" grpId="1" animBg="1"/>
      <p:bldP spid="10" grpId="0" build="p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F71E63A-BC78-4CEC-850D-40C342208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9165"/>
            <a:ext cx="10515600" cy="4351338"/>
          </a:xfrm>
        </p:spPr>
        <p:txBody>
          <a:bodyPr/>
          <a:lstStyle/>
          <a:p>
            <a:r>
              <a:rPr lang="pt-BR" dirty="0"/>
              <a:t>MÁXIMO 5 SLIDES( SEM CONTAR CAPA E REFERÊNCIAS)</a:t>
            </a:r>
          </a:p>
          <a:p>
            <a:endParaRPr lang="pt-BR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B37581C2-8E5C-42AA-9389-FF38A8C66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0158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/>
              <a:t>INTRODUÇÃO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55911B8-337D-4EB5-98B7-E7BD0F930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3A06-C11C-4642-A888-FAFA066183D8}" type="datetime1">
              <a:rPr lang="pt-BR" smtClean="0"/>
              <a:t>11/11/2023</a:t>
            </a:fld>
            <a:endParaRPr lang="pt-BR"/>
          </a:p>
        </p:txBody>
      </p:sp>
      <p:sp>
        <p:nvSpPr>
          <p:cNvPr id="8" name="Espaço Reservado para Número de Slide 7">
            <a:extLst>
              <a:ext uri="{FF2B5EF4-FFF2-40B4-BE49-F238E27FC236}">
                <a16:creationId xmlns:a16="http://schemas.microsoft.com/office/drawing/2014/main" id="{940BFBC2-DB32-47BF-A7B4-DD14B863B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2360-60AA-482D-BB81-69A28D933074}" type="slidenum">
              <a:rPr lang="pt-BR" smtClean="0"/>
              <a:t>2</a:t>
            </a:fld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265F891-2ADC-A533-A997-4E7591820E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1"/>
            <a:ext cx="12192000" cy="90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933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F71E63A-BC78-4CEC-850D-40C342208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9165"/>
            <a:ext cx="10515600" cy="4351338"/>
          </a:xfrm>
        </p:spPr>
        <p:txBody>
          <a:bodyPr/>
          <a:lstStyle/>
          <a:p>
            <a:r>
              <a:rPr lang="pt-BR" dirty="0"/>
              <a:t>MÁXIMO 5 SLIDES( SEM CONTAR CAPA E REFERÊNCIAS)</a:t>
            </a:r>
          </a:p>
          <a:p>
            <a:endParaRPr lang="pt-BR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B37581C2-8E5C-42AA-9389-FF38A8C66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0158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/>
              <a:t>OBJETIVO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55911B8-337D-4EB5-98B7-E7BD0F930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3A06-C11C-4642-A888-FAFA066183D8}" type="datetime1">
              <a:rPr lang="pt-BR" smtClean="0"/>
              <a:t>11/11/2023</a:t>
            </a:fld>
            <a:endParaRPr lang="pt-BR"/>
          </a:p>
        </p:txBody>
      </p:sp>
      <p:sp>
        <p:nvSpPr>
          <p:cNvPr id="8" name="Espaço Reservado para Número de Slide 7">
            <a:extLst>
              <a:ext uri="{FF2B5EF4-FFF2-40B4-BE49-F238E27FC236}">
                <a16:creationId xmlns:a16="http://schemas.microsoft.com/office/drawing/2014/main" id="{940BFBC2-DB32-47BF-A7B4-DD14B863B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2360-60AA-482D-BB81-69A28D933074}" type="slidenum">
              <a:rPr lang="pt-BR" smtClean="0"/>
              <a:t>3</a:t>
            </a:fld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9CDF7BE-7D21-71F8-92C9-0C648A44E9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1"/>
            <a:ext cx="12192000" cy="90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238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F71E63A-BC78-4CEC-850D-40C342208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9165"/>
            <a:ext cx="10515600" cy="4351338"/>
          </a:xfrm>
        </p:spPr>
        <p:txBody>
          <a:bodyPr/>
          <a:lstStyle/>
          <a:p>
            <a:r>
              <a:rPr lang="pt-BR" dirty="0"/>
              <a:t>MÁXIMO 5 SLIDES( SEM CONTAR CAPA E REFERÊNCIAS)</a:t>
            </a:r>
          </a:p>
          <a:p>
            <a:endParaRPr lang="pt-BR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B37581C2-8E5C-42AA-9389-FF38A8C66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0158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/>
              <a:t>MÉTODO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55911B8-337D-4EB5-98B7-E7BD0F930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3A06-C11C-4642-A888-FAFA066183D8}" type="datetime1">
              <a:rPr lang="pt-BR" smtClean="0"/>
              <a:t>11/11/2023</a:t>
            </a:fld>
            <a:endParaRPr lang="pt-BR"/>
          </a:p>
        </p:txBody>
      </p:sp>
      <p:sp>
        <p:nvSpPr>
          <p:cNvPr id="8" name="Espaço Reservado para Número de Slide 7">
            <a:extLst>
              <a:ext uri="{FF2B5EF4-FFF2-40B4-BE49-F238E27FC236}">
                <a16:creationId xmlns:a16="http://schemas.microsoft.com/office/drawing/2014/main" id="{940BFBC2-DB32-47BF-A7B4-DD14B863B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2360-60AA-482D-BB81-69A28D933074}" type="slidenum">
              <a:rPr lang="pt-BR" smtClean="0"/>
              <a:t>4</a:t>
            </a:fld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6CC9CE1-3D9C-14DD-40DC-2D989FAB22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1"/>
            <a:ext cx="12192000" cy="90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864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F71E63A-BC78-4CEC-850D-40C342208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9165"/>
            <a:ext cx="10515600" cy="4351338"/>
          </a:xfrm>
        </p:spPr>
        <p:txBody>
          <a:bodyPr/>
          <a:lstStyle/>
          <a:p>
            <a:r>
              <a:rPr lang="pt-BR" dirty="0"/>
              <a:t>MÁXIMO 5 SLIDES( SEM CONTAR CAPA E REFERÊNCIAS)</a:t>
            </a:r>
          </a:p>
          <a:p>
            <a:endParaRPr lang="pt-BR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B37581C2-8E5C-42AA-9389-FF38A8C66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0158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/>
              <a:t>RESULTADOS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55911B8-337D-4EB5-98B7-E7BD0F930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3A06-C11C-4642-A888-FAFA066183D8}" type="datetime1">
              <a:rPr lang="pt-BR" smtClean="0"/>
              <a:t>11/11/2023</a:t>
            </a:fld>
            <a:endParaRPr lang="pt-BR"/>
          </a:p>
        </p:txBody>
      </p:sp>
      <p:sp>
        <p:nvSpPr>
          <p:cNvPr id="8" name="Espaço Reservado para Número de Slide 7">
            <a:extLst>
              <a:ext uri="{FF2B5EF4-FFF2-40B4-BE49-F238E27FC236}">
                <a16:creationId xmlns:a16="http://schemas.microsoft.com/office/drawing/2014/main" id="{940BFBC2-DB32-47BF-A7B4-DD14B863B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2360-60AA-482D-BB81-69A28D933074}" type="slidenum">
              <a:rPr lang="pt-BR" smtClean="0"/>
              <a:t>5</a:t>
            </a:fld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D613C05-3690-8DE5-4DEA-6A66004F86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1"/>
            <a:ext cx="12192000" cy="90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628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F71E63A-BC78-4CEC-850D-40C342208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9165"/>
            <a:ext cx="10515600" cy="4351338"/>
          </a:xfrm>
        </p:spPr>
        <p:txBody>
          <a:bodyPr/>
          <a:lstStyle/>
          <a:p>
            <a:r>
              <a:rPr lang="pt-BR" dirty="0"/>
              <a:t>MÁXIMO 5 SLIDES( SEM CONTAR CAPA E REFERÊNCIAS)</a:t>
            </a:r>
          </a:p>
          <a:p>
            <a:endParaRPr lang="pt-BR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B37581C2-8E5C-42AA-9389-FF38A8C66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0158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/>
              <a:t> CONCLUSÃO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55911B8-337D-4EB5-98B7-E7BD0F930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3A06-C11C-4642-A888-FAFA066183D8}" type="datetime1">
              <a:rPr lang="pt-BR" smtClean="0"/>
              <a:t>11/11/2023</a:t>
            </a:fld>
            <a:endParaRPr lang="pt-BR"/>
          </a:p>
        </p:txBody>
      </p:sp>
      <p:sp>
        <p:nvSpPr>
          <p:cNvPr id="8" name="Espaço Reservado para Número de Slide 7">
            <a:extLst>
              <a:ext uri="{FF2B5EF4-FFF2-40B4-BE49-F238E27FC236}">
                <a16:creationId xmlns:a16="http://schemas.microsoft.com/office/drawing/2014/main" id="{940BFBC2-DB32-47BF-A7B4-DD14B863B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2360-60AA-482D-BB81-69A28D933074}" type="slidenum">
              <a:rPr lang="pt-BR" smtClean="0"/>
              <a:t>6</a:t>
            </a:fld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24943A5-F67D-E265-0A03-B5D4C56C1D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1"/>
            <a:ext cx="12192000" cy="90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818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F71E63A-BC78-4CEC-850D-40C342208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19165"/>
            <a:ext cx="10515600" cy="4351338"/>
          </a:xfrm>
        </p:spPr>
        <p:txBody>
          <a:bodyPr/>
          <a:lstStyle/>
          <a:p>
            <a:r>
              <a:rPr lang="pt-BR" dirty="0"/>
              <a:t>...</a:t>
            </a:r>
          </a:p>
          <a:p>
            <a:endParaRPr lang="pt-BR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B37581C2-8E5C-42AA-9389-FF38A8C66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0158"/>
            <a:ext cx="10515600" cy="1325563"/>
          </a:xfrm>
        </p:spPr>
        <p:txBody>
          <a:bodyPr>
            <a:normAutofit/>
          </a:bodyPr>
          <a:lstStyle/>
          <a:p>
            <a:r>
              <a:rPr lang="pt-BR" sz="3200" b="1" dirty="0"/>
              <a:t>REFERÊNCIAS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55911B8-337D-4EB5-98B7-E7BD0F930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3A06-C11C-4642-A888-FAFA066183D8}" type="datetime1">
              <a:rPr lang="pt-BR" smtClean="0"/>
              <a:t>11/11/2023</a:t>
            </a:fld>
            <a:endParaRPr lang="pt-BR"/>
          </a:p>
        </p:txBody>
      </p:sp>
      <p:sp>
        <p:nvSpPr>
          <p:cNvPr id="8" name="Espaço Reservado para Número de Slide 7">
            <a:extLst>
              <a:ext uri="{FF2B5EF4-FFF2-40B4-BE49-F238E27FC236}">
                <a16:creationId xmlns:a16="http://schemas.microsoft.com/office/drawing/2014/main" id="{940BFBC2-DB32-47BF-A7B4-DD14B863B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B32360-60AA-482D-BB81-69A28D933074}" type="slidenum">
              <a:rPr lang="pt-BR" smtClean="0"/>
              <a:t>7</a:t>
            </a:fld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B816660-B516-0FD2-8CC5-ED8C1B257A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1"/>
            <a:ext cx="12192000" cy="90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0751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110</Words>
  <Application>Microsoft Office PowerPoint</Application>
  <PresentationFormat>Widescreen</PresentationFormat>
  <Paragraphs>30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do Office</vt:lpstr>
      <vt:lpstr>Apresentação do PowerPoint</vt:lpstr>
      <vt:lpstr>INTRODUÇÃO</vt:lpstr>
      <vt:lpstr>OBJETIVO</vt:lpstr>
      <vt:lpstr>MÉTODO</vt:lpstr>
      <vt:lpstr>RESULTADOS</vt:lpstr>
      <vt:lpstr> CONCLUSÃO</vt:lpstr>
      <vt:lpstr>REFERÊNCIAS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Rivaldo Alves</dc:creator>
  <cp:lastModifiedBy>TI FAESF</cp:lastModifiedBy>
  <cp:revision>5</cp:revision>
  <dcterms:created xsi:type="dcterms:W3CDTF">2022-04-05T13:29:57Z</dcterms:created>
  <dcterms:modified xsi:type="dcterms:W3CDTF">2023-11-11T14:13:07Z</dcterms:modified>
</cp:coreProperties>
</file>